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1949D-0599-4F74-9A31-F2A6D5FF9BFD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80266-4EA3-4D08-873D-6EB7C715F4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9468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680266-4EA3-4D08-873D-6EB7C715F4ED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3828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A2A67E-CA6D-E290-49E1-E33E6DB48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488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8729B5-F532-BF7A-942C-AF85FFB1B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34557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087DA2-0B0B-E22F-7FB8-62005F8F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4F72F7-C8A1-9F0B-8ED8-7E6DAC1AB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558E9-381B-C48C-1BB4-291E930BE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4502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F0177-D451-6FC2-7E35-91BB32A9C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E03D05-F3C7-07D9-EEAF-8DF481D8D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C745A5-5AA5-FE20-CC20-C46DA13EB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E43A55-9589-C851-D813-5629A71CF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1CCF3F-1F7D-ADCE-5B51-A0432FF2A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986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56F45EE-3DD3-1547-D4B2-0E5F7DBA56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496291"/>
            <a:ext cx="2628900" cy="4680672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EA99201-20B8-95C5-F4A7-FD6507874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96291"/>
            <a:ext cx="7734300" cy="468067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AF918E-E50C-8AE7-45B5-3D593D368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EAF2A0-0BD6-879B-AF2F-10B25D393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4E1BF5-8946-957F-D6C1-DACF49881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390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5D4F95-DF67-D4C7-2ADE-24293A53A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2469D7-51C3-46E1-F879-FBF978FC3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417A3C-DEB5-77CB-1DC8-1C15143F2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84E2F2-5A28-14CA-2771-D698D11E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F0834C-3BB2-2804-8956-E43B6EC84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116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22880-555B-0352-A71D-0BCDB5C8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51D609-64E9-3DD3-E1BD-3B8A98CB6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0A37D2-E208-9B07-CA07-8042F9D7F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C2B7B9-3483-66CE-5567-C9535C6DA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62E6E9-BE8D-594E-8B79-D6BA311C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539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9CFA4-0A83-4CB8-4FD1-030DD98CA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5E0118-4EF8-9A7E-78AE-C72BEADEEE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31723"/>
            <a:ext cx="5181600" cy="344523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2029C0-813A-3D8B-E5EB-208DF6C90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31723"/>
            <a:ext cx="5181600" cy="344524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4DB6E5-0C07-36A8-4E8B-505800932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462DECA-53D4-186E-A246-D34C0D552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DA5B15-0EE9-7375-2E48-71285B3A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130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B1FB40-E0B3-5E12-75B4-7CCDC8E4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7954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C4A13C-0EEF-B538-898C-964024649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9558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DFDD69C-2C86-5630-6D6A-199C32ED8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629891"/>
            <a:ext cx="5157787" cy="255977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22FF5EB-A62A-3632-C34E-BF65A46DF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59558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3006EC7-FB4B-4AC4-9240-ABA738C7F7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629891"/>
            <a:ext cx="5183188" cy="2559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25153A-5EFA-E2D7-E3AC-ED88D892D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5C19D13-52BE-37E3-778F-371E2C40C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8C7F36E-7557-B769-7A81-FFE1459D2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672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ADDA8-2489-88FB-F2C8-C9E294246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F27ACA0-9396-6ADC-8FDB-FE0BC05A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AF7273-8B39-AC0A-ACAC-2486B3C27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7DD3D8-52C7-FD79-66FE-9C060E6CA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2780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84BD3D-A858-0B4A-50A0-5195B391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8DFD85-648E-CBC5-82A4-C959AEAEB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20660F4-00BA-8365-849A-09B226937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116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0F2A1-262E-206D-839A-433B4C665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0C0B24-A027-BF32-8BEB-959E7D68B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82436"/>
            <a:ext cx="6172200" cy="43786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577BCF-72E1-BB84-AF28-D2D47C9F6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406BB4C-D041-4557-94E3-84789CA43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4EB501-DF6E-77C3-2B55-49FF03AD2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533F65-394D-0FEC-FB41-7CA2577BC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387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E71AE5-F3C8-F09A-4265-5859632C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3998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4E94D1-7B46-45C6-4FEC-D97FC5BA0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537855"/>
            <a:ext cx="6172200" cy="43231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73D348-9058-2AE1-458F-297AF478C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40182"/>
            <a:ext cx="3932237" cy="30288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E7ABA2-8B16-ACDB-2FC9-3BBD29119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015331-960F-6AC7-CF3F-45AF8A80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FB4F19-6698-74E7-106F-A9C19F822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614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2B1B506-D45C-8A25-54E4-DFBCDD1F2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5" y="14061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4BB3140-5C7D-6FB3-37B3-2F75FC0E7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47543"/>
            <a:ext cx="10515600" cy="3329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8527D2-88D2-9543-67AB-42BDACBB50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7BB3E6-5175-4521-8D1A-FFF8B48A17DC}" type="datetimeFigureOut">
              <a:rPr lang="es-MX" smtClean="0"/>
              <a:t>23/09/2025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E7F9AD-3803-1B3D-C634-C17CEB245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3C87CB-CB07-5EB7-2D56-585F7D8D6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FE55B4-D2AE-412C-A519-A74FEFC6173E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161CEA6-BBCE-0E7B-311E-CA116BE67503}"/>
              </a:ext>
            </a:extLst>
          </p:cNvPr>
          <p:cNvCxnSpPr/>
          <p:nvPr userDrawn="1"/>
        </p:nvCxnSpPr>
        <p:spPr>
          <a:xfrm>
            <a:off x="0" y="1228154"/>
            <a:ext cx="1219200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35BA1966-FA32-EBB0-BF5F-FE1D6A62632B}"/>
              </a:ext>
            </a:extLst>
          </p:cNvPr>
          <p:cNvSpPr/>
          <p:nvPr userDrawn="1"/>
        </p:nvSpPr>
        <p:spPr>
          <a:xfrm>
            <a:off x="3406733" y="71299"/>
            <a:ext cx="803957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>
                  <a:solidFill>
                    <a:schemeClr val="tx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International Conference on Ontologies</a:t>
            </a:r>
          </a:p>
          <a:p>
            <a:pPr algn="ctr"/>
            <a:r>
              <a:rPr lang="en-US" sz="3600" b="0" cap="none" spc="0" dirty="0">
                <a:ln w="0">
                  <a:solidFill>
                    <a:schemeClr val="tx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and Knowledge Graphs 2025</a:t>
            </a:r>
          </a:p>
          <a:p>
            <a:pPr algn="ctr"/>
            <a:endParaRPr lang="en-US" sz="3600" b="0" cap="none" spc="0" dirty="0">
              <a:ln w="0">
                <a:solidFill>
                  <a:schemeClr val="tx1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FFAD81C-5189-52B9-1C59-249F6FD50A2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44548" y="337441"/>
            <a:ext cx="2568533" cy="69046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6CBE230-6AD1-A549-3BD2-538D0EBB1C9C}"/>
              </a:ext>
            </a:extLst>
          </p:cNvPr>
          <p:cNvCxnSpPr/>
          <p:nvPr userDrawn="1"/>
        </p:nvCxnSpPr>
        <p:spPr>
          <a:xfrm>
            <a:off x="-5" y="1338989"/>
            <a:ext cx="1219200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4">
            <a:extLst>
              <a:ext uri="{FF2B5EF4-FFF2-40B4-BE49-F238E27FC236}">
                <a16:creationId xmlns:a16="http://schemas.microsoft.com/office/drawing/2014/main" id="{92AC8D3C-4712-5536-1BAC-4934382E87E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t="13200" r="37424" b="35481"/>
          <a:stretch/>
        </p:blipFill>
        <p:spPr bwMode="auto">
          <a:xfrm>
            <a:off x="9331037" y="5479111"/>
            <a:ext cx="2535382" cy="78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8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6559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</Words>
  <Application>Microsoft Office PowerPoint</Application>
  <PresentationFormat>Panorámica</PresentationFormat>
  <Paragraphs>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Jaime</dc:creator>
  <cp:lastModifiedBy>Jaime</cp:lastModifiedBy>
  <cp:revision>3</cp:revision>
  <dcterms:created xsi:type="dcterms:W3CDTF">2025-08-26T19:09:57Z</dcterms:created>
  <dcterms:modified xsi:type="dcterms:W3CDTF">2025-09-24T03:16:07Z</dcterms:modified>
</cp:coreProperties>
</file>